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17-0D74-4289-AE7B-801383071E8B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8946-D71B-45BC-AE07-BB4063E40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1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DA17-0D74-4289-AE7B-801383071E8B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D8946-D71B-45BC-AE07-BB4063E40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프레임의 세계로</a:t>
            </a:r>
            <a:r>
              <a:rPr lang="en-US" altLang="ko-KR" smtClean="0"/>
              <a:t>!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1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5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1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25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8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2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0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73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0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61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9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7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4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6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3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67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6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3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1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9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80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1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mtClean="0"/>
              <a:t>외부</a:t>
            </a:r>
            <a:r>
              <a:rPr lang="en-US" altLang="ko-KR" smtClean="0"/>
              <a:t> data </a:t>
            </a:r>
            <a:r>
              <a:rPr lang="ko-KR" altLang="en-US" smtClean="0"/>
              <a:t>가져오기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외부로 </a:t>
            </a:r>
            <a:r>
              <a:rPr lang="en-US" altLang="ko-KR" smtClean="0"/>
              <a:t>data </a:t>
            </a:r>
            <a:r>
              <a:rPr lang="ko-KR" altLang="en-US" smtClean="0"/>
              <a:t>내보내기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02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66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5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28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55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08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58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07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97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0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68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0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17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4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1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47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85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99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6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27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02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1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4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5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3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9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0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9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5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99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92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7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87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68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9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530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76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4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02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28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87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28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24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0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41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화면 슬라이드 쇼(4:3)</PresentationFormat>
  <Paragraphs>3</Paragraphs>
  <Slides>77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78" baseType="lpstr">
      <vt:lpstr>Office 테마</vt:lpstr>
      <vt:lpstr>데이터 프레임의 세계로!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외부 data 가져오기 외부로 data 내보내기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프레임의 세계로!</dc:title>
  <dc:creator>student</dc:creator>
  <cp:lastModifiedBy>student</cp:lastModifiedBy>
  <cp:revision>1</cp:revision>
  <dcterms:created xsi:type="dcterms:W3CDTF">2018-01-08T23:50:00Z</dcterms:created>
  <dcterms:modified xsi:type="dcterms:W3CDTF">2018-01-08T23:50:00Z</dcterms:modified>
</cp:coreProperties>
</file>